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</p:sldMasterIdLst>
  <p:notesMasterIdLst>
    <p:notesMasterId r:id="rId9"/>
  </p:notesMasterIdLst>
  <p:sldIdLst>
    <p:sldId id="256" r:id="rId4"/>
    <p:sldId id="258" r:id="rId5"/>
    <p:sldId id="265" r:id="rId6"/>
    <p:sldId id="268" r:id="rId7"/>
    <p:sldId id="266" r:id="rId8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8" autoAdjust="0"/>
  </p:normalViewPr>
  <p:slideViewPr>
    <p:cSldViewPr>
      <p:cViewPr varScale="1">
        <p:scale>
          <a:sx n="120" d="100"/>
          <a:sy n="120" d="100"/>
        </p:scale>
        <p:origin x="-114" y="-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CC5A7-35FC-48E8-A921-D3E7C1F070AA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F9F95-623B-4D06-AD1F-86E2431197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83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9F95-623B-4D06-AD1F-86E24311973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74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7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83BB25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5C97A4A-5E2D-4713-96EF-6D3F29DB27C7}" type="datetime">
              <a:rPr lang="de-DE" sz="1200" b="0" strike="noStrike" spc="-1" smtClean="0">
                <a:solidFill>
                  <a:srgbClr val="8B8B8B"/>
                </a:solidFill>
                <a:latin typeface="Calibri"/>
              </a:rPr>
              <a:t>26.08.2020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35868CC-992A-4A1F-864D-04F2440263CF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grpSp>
        <p:nvGrpSpPr>
          <p:cNvPr id="3" name="Group 4"/>
          <p:cNvGrpSpPr/>
          <p:nvPr/>
        </p:nvGrpSpPr>
        <p:grpSpPr>
          <a:xfrm>
            <a:off x="180360" y="136440"/>
            <a:ext cx="11835360" cy="6571800"/>
            <a:chOff x="180360" y="136440"/>
            <a:chExt cx="11835360" cy="6571800"/>
          </a:xfrm>
        </p:grpSpPr>
        <p:sp>
          <p:nvSpPr>
            <p:cNvPr id="4" name="CustomShape 5"/>
            <p:cNvSpPr/>
            <p:nvPr/>
          </p:nvSpPr>
          <p:spPr>
            <a:xfrm rot="5400000">
              <a:off x="5083560" y="-3060360"/>
              <a:ext cx="708120" cy="10460520"/>
            </a:xfrm>
            <a:prstGeom prst="round2SameRect">
              <a:avLst>
                <a:gd name="adj1" fmla="val 31212"/>
                <a:gd name="adj2" fmla="val 0"/>
              </a:avLst>
            </a:prstGeom>
            <a:solidFill>
              <a:srgbClr val="83B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de-DE" sz="1800" b="0" strike="noStrike" spc="-1">
                  <a:solidFill>
                    <a:srgbClr val="FFFFFF"/>
                  </a:solidFill>
                  <a:latin typeface="Calibri"/>
                </a:rPr>
                <a:t> </a:t>
              </a:r>
              <a:endParaRPr lang="de-DE" sz="1800" b="0" strike="noStrike" spc="-1">
                <a:latin typeface="Arial"/>
              </a:endParaRPr>
            </a:p>
          </p:txBody>
        </p:sp>
        <p:sp>
          <p:nvSpPr>
            <p:cNvPr id="5" name="CustomShape 6"/>
            <p:cNvSpPr/>
            <p:nvPr/>
          </p:nvSpPr>
          <p:spPr>
            <a:xfrm>
              <a:off x="180360" y="136440"/>
              <a:ext cx="11835360" cy="6571800"/>
            </a:xfrm>
            <a:prstGeom prst="frame">
              <a:avLst>
                <a:gd name="adj1" fmla="val 1344"/>
              </a:avLst>
            </a:prstGeom>
            <a:solidFill>
              <a:srgbClr val="83B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pic>
        <p:nvPicPr>
          <p:cNvPr id="6" name="Bild 1"/>
          <p:cNvPicPr/>
          <p:nvPr/>
        </p:nvPicPr>
        <p:blipFill>
          <a:blip r:embed="rId14"/>
          <a:stretch/>
        </p:blipFill>
        <p:spPr>
          <a:xfrm>
            <a:off x="9185760" y="418680"/>
            <a:ext cx="2545560" cy="1114920"/>
          </a:xfrm>
          <a:prstGeom prst="rect">
            <a:avLst/>
          </a:prstGeom>
          <a:ln w="9360">
            <a:noFill/>
          </a:ln>
        </p:spPr>
      </p:pic>
      <p:sp>
        <p:nvSpPr>
          <p:cNvPr id="7" name="PlaceHolder 7"/>
          <p:cNvSpPr>
            <a:spLocks noGrp="1"/>
          </p:cNvSpPr>
          <p:nvPr>
            <p:ph type="title"/>
          </p:nvPr>
        </p:nvSpPr>
        <p:spPr>
          <a:xfrm>
            <a:off x="1523880" y="1815840"/>
            <a:ext cx="9143640" cy="708120"/>
          </a:xfrm>
          <a:prstGeom prst="rect">
            <a:avLst/>
          </a:prstGeom>
        </p:spPr>
        <p:txBody>
          <a:bodyPr tIns="0" b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4400" b="1" strike="noStrike" spc="-1">
                <a:solidFill>
                  <a:srgbClr val="FFFFFF"/>
                </a:solidFill>
                <a:latin typeface="Calibri"/>
              </a:rPr>
              <a:t>Titel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83BB25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 rot="5400000">
            <a:off x="5322960" y="-4653000"/>
            <a:ext cx="708120" cy="11353320"/>
          </a:xfrm>
          <a:prstGeom prst="round2SameRect">
            <a:avLst>
              <a:gd name="adj1" fmla="val 31212"/>
              <a:gd name="adj2" fmla="val 0"/>
            </a:avLst>
          </a:prstGeom>
          <a:solidFill>
            <a:srgbClr val="83B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FFFFFF"/>
                </a:solidFill>
                <a:latin typeface="Calibri"/>
              </a:rPr>
              <a:t> 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>
                <a:solidFill>
                  <a:srgbClr val="FFFFFF"/>
                </a:solidFill>
                <a:latin typeface="Calibri"/>
              </a:rPr>
              <a:t>Mastertitelformat bearbeiten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3BB25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83BB25"/>
                </a:solidFill>
                <a:latin typeface="Calibri"/>
              </a:rPr>
              <a:t>Mastertextformat bearbeiten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81E9800-6EF5-43F0-9F88-160B6EF1A1C4}" type="datetime">
              <a:rPr lang="de-DE" sz="1200" b="0" strike="noStrike" spc="-1" smtClean="0">
                <a:solidFill>
                  <a:srgbClr val="8B8B8B"/>
                </a:solidFill>
                <a:latin typeface="Calibri"/>
              </a:rPr>
              <a:t>26.08.2020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FC71286-7AA6-4CBE-9CF5-0912753D0E25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 rot="5400000">
            <a:off x="5322960" y="-4653000"/>
            <a:ext cx="708120" cy="11353320"/>
          </a:xfrm>
          <a:prstGeom prst="round2SameRect">
            <a:avLst>
              <a:gd name="adj1" fmla="val 31212"/>
              <a:gd name="adj2" fmla="val 0"/>
            </a:avLst>
          </a:prstGeom>
          <a:solidFill>
            <a:srgbClr val="83B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FFFFFF"/>
                </a:solidFill>
                <a:latin typeface="Calibri"/>
              </a:rPr>
              <a:t> 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>
                <a:solidFill>
                  <a:srgbClr val="FFFFFF"/>
                </a:solidFill>
                <a:latin typeface="Calibri"/>
              </a:rPr>
              <a:t>Mastertitelformat bearbeiten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9B4973E-C642-4D3A-96CC-482FD8DF4FC3}" type="datetime">
              <a:rPr lang="de-DE" sz="1200" b="0" strike="noStrike" spc="-1" smtClean="0">
                <a:solidFill>
                  <a:srgbClr val="8B8B8B"/>
                </a:solidFill>
                <a:latin typeface="Calibri"/>
              </a:rPr>
              <a:t>26.08.2020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6CE01BC-316E-47B7-A89B-0DE289244459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83BB25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523880" y="1815840"/>
            <a:ext cx="9143640" cy="677056"/>
          </a:xfrm>
          <a:prstGeom prst="rect">
            <a:avLst/>
          </a:prstGeom>
          <a:noFill/>
          <a:ln>
            <a:noFill/>
          </a:ln>
        </p:spPr>
        <p:txBody>
          <a:bodyPr t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200" b="1" spc="-1" dirty="0" smtClean="0">
                <a:solidFill>
                  <a:srgbClr val="FFFFFF"/>
                </a:solidFill>
                <a:latin typeface="Calibri"/>
              </a:rPr>
              <a:t>Wärmeversorgung von den Stadtwerken Friedberg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523880" y="2674800"/>
            <a:ext cx="9143640" cy="3738600"/>
          </a:xfrm>
          <a:prstGeom prst="rect">
            <a:avLst/>
          </a:prstGeom>
          <a:noFill/>
          <a:ln>
            <a:noFill/>
          </a:ln>
        </p:spPr>
        <p:txBody>
          <a:bodyPr lIns="90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400" b="0" strike="noStrike" spc="-1" dirty="0" smtClean="0">
              <a:solidFill>
                <a:srgbClr val="83BB25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400" spc="-1" dirty="0" smtClean="0">
              <a:solidFill>
                <a:srgbClr val="83BB25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de-DE" sz="4800" spc="-1" dirty="0" smtClean="0">
                <a:solidFill>
                  <a:srgbClr val="83BB25"/>
                </a:solidFill>
                <a:latin typeface="Calibri"/>
              </a:rPr>
              <a:t>Das Rundum-sorglos-Paket mit komfortabler Wärme.</a:t>
            </a:r>
            <a:endParaRPr lang="de-DE" sz="4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1" spc="-1" dirty="0" smtClean="0">
                <a:solidFill>
                  <a:srgbClr val="FFFFFF"/>
                </a:solidFill>
                <a:latin typeface="Calibri"/>
              </a:rPr>
              <a:t>Beispiel Aufstellraum Heizungsanlage</a:t>
            </a:r>
            <a:r>
              <a:rPr lang="de-DE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83BB25"/>
              </a:buClr>
            </a:pPr>
            <a:endParaRPr lang="de-DE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Grafik 3" descr="\\SERVER-AD\Profiles\r.klinger\Desktop\Bild\Vertrag Contract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1600200"/>
            <a:ext cx="9793088" cy="4853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1" spc="-1" dirty="0" smtClean="0">
                <a:solidFill>
                  <a:srgbClr val="FFFFFF"/>
                </a:solidFill>
                <a:latin typeface="Calibri"/>
              </a:rPr>
              <a:t>Beispiel Anlage Stadtwerke Friedberg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6" name="Picture 2" descr="T:\TB\Contracting\Großanlagen\Projekte\Salus Klinik\Bilder Neuanlage\IMG_46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1772816"/>
            <a:ext cx="63367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51384" y="2048192"/>
            <a:ext cx="3312368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pc="-1" dirty="0" smtClean="0">
                <a:solidFill>
                  <a:srgbClr val="83BB25"/>
                </a:solidFill>
                <a:latin typeface="Calibri"/>
              </a:rPr>
              <a:t>Standort: Salus Klinik,</a:t>
            </a:r>
          </a:p>
          <a:p>
            <a:r>
              <a:rPr lang="de-DE" sz="2400" spc="-1" dirty="0" err="1" smtClean="0">
                <a:solidFill>
                  <a:srgbClr val="83BB25"/>
                </a:solidFill>
                <a:latin typeface="Calibri"/>
              </a:rPr>
              <a:t>Warthfeldsiedlung</a:t>
            </a:r>
            <a:r>
              <a:rPr lang="de-DE" sz="2400" spc="-1" dirty="0" smtClean="0">
                <a:solidFill>
                  <a:srgbClr val="83BB25"/>
                </a:solidFill>
                <a:latin typeface="Calibri"/>
              </a:rPr>
              <a:t> 3, 61169 Friedberg</a:t>
            </a:r>
          </a:p>
          <a:p>
            <a:endParaRPr lang="de-DE" sz="2400" spc="-1" dirty="0" smtClean="0">
              <a:solidFill>
                <a:srgbClr val="83BB25"/>
              </a:solidFill>
              <a:latin typeface="Calibri"/>
            </a:endParaRPr>
          </a:p>
          <a:p>
            <a:r>
              <a:rPr lang="de-DE" sz="2400" spc="-1" dirty="0" smtClean="0">
                <a:solidFill>
                  <a:srgbClr val="83BB25"/>
                </a:solidFill>
                <a:latin typeface="Calibri"/>
              </a:rPr>
              <a:t>Hersteller: Buderus </a:t>
            </a:r>
          </a:p>
          <a:p>
            <a:r>
              <a:rPr lang="de-DE" sz="2400" spc="-1" dirty="0" smtClean="0">
                <a:solidFill>
                  <a:srgbClr val="83BB25"/>
                </a:solidFill>
                <a:latin typeface="Calibri"/>
              </a:rPr>
              <a:t>Leistung: 500 kW</a:t>
            </a:r>
            <a:r>
              <a:rPr lang="de-DE" sz="2400" dirty="0" smtClean="0"/>
              <a:t> </a:t>
            </a:r>
          </a:p>
          <a:p>
            <a:endParaRPr lang="de-DE" sz="2400" dirty="0"/>
          </a:p>
          <a:p>
            <a:r>
              <a:rPr lang="de-DE" sz="2400" spc="-1" dirty="0">
                <a:solidFill>
                  <a:srgbClr val="83BB25"/>
                </a:solidFill>
                <a:latin typeface="Calibri"/>
              </a:rPr>
              <a:t>Anlagenbau: 2018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080" y="548680"/>
            <a:ext cx="10515240" cy="1080120"/>
          </a:xfrm>
        </p:spPr>
        <p:txBody>
          <a:bodyPr/>
          <a:lstStyle/>
          <a:p>
            <a:r>
              <a:rPr lang="de-DE" sz="3200" b="1" spc="-1" dirty="0" smtClean="0">
                <a:solidFill>
                  <a:srgbClr val="FFFFFF"/>
                </a:solidFill>
                <a:latin typeface="Calibri"/>
              </a:rPr>
              <a:t>Beispiel Anlage Stadtwerke Friedberg </a:t>
            </a:r>
            <a:r>
              <a:rPr lang="de-DE" b="0" strike="noStrike" spc="-1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de-DE" b="0" strike="noStrike" spc="-1" dirty="0" smtClean="0">
                <a:solidFill>
                  <a:srgbClr val="000000"/>
                </a:solidFill>
                <a:latin typeface="Calibri"/>
              </a:rPr>
            </a:b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904" y="1628800"/>
            <a:ext cx="252028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1" y="1628800"/>
            <a:ext cx="252028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1628800"/>
            <a:ext cx="288032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616281" y="6021287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BHKW</a:t>
            </a:r>
            <a:r>
              <a:rPr lang="de-DE" sz="1600" dirty="0" smtClean="0"/>
              <a:t> </a:t>
            </a:r>
            <a:r>
              <a:rPr lang="de-DE" sz="1600" spc="-1" dirty="0">
                <a:solidFill>
                  <a:srgbClr val="83BB25"/>
                </a:solidFill>
                <a:latin typeface="Calibri"/>
              </a:rPr>
              <a:t>1 </a:t>
            </a:r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kW </a:t>
            </a:r>
            <a:r>
              <a:rPr lang="de-DE" sz="1600" spc="-1" dirty="0" err="1">
                <a:solidFill>
                  <a:srgbClr val="83BB25"/>
                </a:solidFill>
                <a:latin typeface="Calibri"/>
              </a:rPr>
              <a:t>el</a:t>
            </a:r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.</a:t>
            </a:r>
          </a:p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Hersteller: </a:t>
            </a:r>
            <a:r>
              <a:rPr lang="de-DE" sz="1600" spc="-1" dirty="0" err="1" smtClean="0">
                <a:solidFill>
                  <a:srgbClr val="83BB25"/>
                </a:solidFill>
                <a:latin typeface="Calibri"/>
              </a:rPr>
              <a:t>Remeha</a:t>
            </a:r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 </a:t>
            </a:r>
            <a:endParaRPr lang="de-DE" sz="1600" spc="-1" dirty="0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91944" y="6021287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pc="-1" dirty="0">
                <a:solidFill>
                  <a:srgbClr val="83BB25"/>
                </a:solidFill>
                <a:latin typeface="Calibri"/>
              </a:rPr>
              <a:t>Brennwertkessel 35 </a:t>
            </a:r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kW</a:t>
            </a:r>
          </a:p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Hersteller: Buderus</a:t>
            </a:r>
            <a:endParaRPr lang="de-DE" sz="1600" spc="-1" dirty="0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44295" y="6021286"/>
            <a:ext cx="2262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Wohnungsstation</a:t>
            </a:r>
            <a:endParaRPr lang="de-DE" sz="1600" spc="-1" dirty="0" smtClean="0">
              <a:solidFill>
                <a:srgbClr val="83BB25"/>
              </a:solidFill>
              <a:latin typeface="Calibri"/>
            </a:endParaRPr>
          </a:p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Hersteller: </a:t>
            </a:r>
            <a:r>
              <a:rPr lang="de-DE" sz="1600" spc="-1" dirty="0" err="1" smtClean="0">
                <a:solidFill>
                  <a:srgbClr val="83BB25"/>
                </a:solidFill>
                <a:latin typeface="Calibri"/>
              </a:rPr>
              <a:t>Uponor</a:t>
            </a:r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/Delta</a:t>
            </a:r>
            <a:endParaRPr lang="de-DE" sz="1600" spc="-1" dirty="0">
              <a:solidFill>
                <a:srgbClr val="83BB25"/>
              </a:solidFill>
              <a:latin typeface="Calibri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7328" y="2060848"/>
            <a:ext cx="20162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Standort: Friedberger Wohnungsbau GmbH,</a:t>
            </a:r>
          </a:p>
          <a:p>
            <a:r>
              <a:rPr lang="de-DE" sz="1600" spc="-1" dirty="0" err="1" smtClean="0">
                <a:solidFill>
                  <a:srgbClr val="83BB25"/>
                </a:solidFill>
                <a:latin typeface="Calibri"/>
              </a:rPr>
              <a:t>Usavorstadt</a:t>
            </a:r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 7,</a:t>
            </a:r>
          </a:p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61169 Friedberg</a:t>
            </a:r>
          </a:p>
          <a:p>
            <a:endParaRPr lang="de-DE" sz="1600" spc="-1" dirty="0" smtClean="0">
              <a:solidFill>
                <a:srgbClr val="83BB25"/>
              </a:solidFill>
              <a:latin typeface="Calibri"/>
            </a:endParaRPr>
          </a:p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Anlagenbau: 2019</a:t>
            </a:r>
          </a:p>
          <a:p>
            <a:endParaRPr lang="de-DE" sz="1600" spc="-1" dirty="0">
              <a:solidFill>
                <a:srgbClr val="83BB25"/>
              </a:solidFill>
              <a:latin typeface="Calibri"/>
            </a:endParaRPr>
          </a:p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Neubau</a:t>
            </a:r>
          </a:p>
          <a:p>
            <a:r>
              <a:rPr lang="de-DE" sz="1600" spc="-1" dirty="0" smtClean="0">
                <a:solidFill>
                  <a:srgbClr val="83BB25"/>
                </a:solidFill>
                <a:latin typeface="Calibri"/>
              </a:rPr>
              <a:t>Wohneinheiten: 14 </a:t>
            </a:r>
          </a:p>
          <a:p>
            <a:endParaRPr lang="de-DE" sz="1600" spc="-1" dirty="0">
              <a:solidFill>
                <a:srgbClr val="83BB25"/>
              </a:solidFill>
              <a:latin typeface="Calibri"/>
            </a:endParaRPr>
          </a:p>
          <a:p>
            <a:endParaRPr lang="de-DE" sz="1600" spc="-1" dirty="0">
              <a:solidFill>
                <a:srgbClr val="83BB25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35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200" b="1" strike="noStrike" spc="-1" dirty="0">
                <a:solidFill>
                  <a:srgbClr val="FFFFFF"/>
                </a:solidFill>
                <a:latin typeface="Calibri"/>
              </a:rPr>
              <a:t>Vielen Dank!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813037" y="1802289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2400" b="1" spc="-1" dirty="0" smtClean="0">
              <a:solidFill>
                <a:srgbClr val="83BB25"/>
              </a:solidFill>
              <a:latin typeface="Calibri"/>
            </a:endParaRPr>
          </a:p>
        </p:txBody>
      </p:sp>
      <p:pic>
        <p:nvPicPr>
          <p:cNvPr id="4" name="Grafik 3" descr="Beschreibung: \\SERVER-AD\Profiles\j.klose\Desktop\SWFB_Logo_FIN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1916832"/>
            <a:ext cx="9912642" cy="30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983432" y="6176520"/>
            <a:ext cx="9433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						</a:t>
            </a:r>
            <a:endParaRPr lang="de-DE" sz="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Benutzerdefiniert</PresentationFormat>
  <Paragraphs>32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Beispiel Anlage Stadtwerke Friedberg 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Ralf Klinger</dc:creator>
  <cp:lastModifiedBy>Ralf Klinger</cp:lastModifiedBy>
  <cp:revision>103</cp:revision>
  <dcterms:created xsi:type="dcterms:W3CDTF">2019-05-14T07:04:53Z</dcterms:created>
  <dcterms:modified xsi:type="dcterms:W3CDTF">2020-08-26T12:54:25Z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